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834" r:id="rId2"/>
    <p:sldId id="795" r:id="rId3"/>
    <p:sldId id="851" r:id="rId4"/>
    <p:sldId id="873" r:id="rId5"/>
    <p:sldId id="874" r:id="rId6"/>
    <p:sldId id="875" r:id="rId7"/>
    <p:sldId id="878" r:id="rId8"/>
    <p:sldId id="879" r:id="rId9"/>
    <p:sldId id="852" r:id="rId10"/>
    <p:sldId id="857" r:id="rId11"/>
    <p:sldId id="861" r:id="rId12"/>
    <p:sldId id="885" r:id="rId13"/>
    <p:sldId id="867" r:id="rId14"/>
    <p:sldId id="869" r:id="rId15"/>
    <p:sldId id="870" r:id="rId16"/>
    <p:sldId id="871" r:id="rId17"/>
    <p:sldId id="888" r:id="rId18"/>
    <p:sldId id="889" r:id="rId19"/>
    <p:sldId id="866" r:id="rId20"/>
    <p:sldId id="863" r:id="rId21"/>
    <p:sldId id="860" r:id="rId22"/>
    <p:sldId id="880" r:id="rId23"/>
    <p:sldId id="881" r:id="rId24"/>
    <p:sldId id="882" r:id="rId25"/>
    <p:sldId id="883" r:id="rId26"/>
    <p:sldId id="829" r:id="rId27"/>
    <p:sldId id="858" r:id="rId28"/>
    <p:sldId id="859" r:id="rId29"/>
    <p:sldId id="830" r:id="rId30"/>
    <p:sldId id="831" r:id="rId31"/>
    <p:sldId id="843" r:id="rId32"/>
    <p:sldId id="884" r:id="rId33"/>
    <p:sldId id="844" r:id="rId34"/>
    <p:sldId id="845" r:id="rId35"/>
    <p:sldId id="846" r:id="rId36"/>
    <p:sldId id="832" r:id="rId37"/>
    <p:sldId id="847" r:id="rId38"/>
    <p:sldId id="837" r:id="rId39"/>
    <p:sldId id="838" r:id="rId40"/>
    <p:sldId id="842" r:id="rId41"/>
    <p:sldId id="841" r:id="rId42"/>
    <p:sldId id="839" r:id="rId43"/>
    <p:sldId id="840" r:id="rId44"/>
    <p:sldId id="836" r:id="rId45"/>
    <p:sldId id="848" r:id="rId46"/>
    <p:sldId id="849" r:id="rId47"/>
    <p:sldId id="854" r:id="rId48"/>
    <p:sldId id="855" r:id="rId49"/>
    <p:sldId id="856" r:id="rId50"/>
    <p:sldId id="88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5" autoAdjust="0"/>
    <p:restoredTop sz="94660"/>
  </p:normalViewPr>
  <p:slideViewPr>
    <p:cSldViewPr>
      <p:cViewPr varScale="1">
        <p:scale>
          <a:sx n="73" d="100"/>
          <a:sy n="73" d="100"/>
        </p:scale>
        <p:origin x="6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4" d="100"/>
          <a:sy n="104" d="100"/>
        </p:scale>
        <p:origin x="-351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0865-65CE-2D4A-A6B4-D8EED025481C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385DD-1409-BF48-9634-A61162EA4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8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7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385DD-1409-BF48-9634-A61162EA49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3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6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35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8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1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3291F6-FB00-460E-9340-8F2A37E54AC6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AA409-0356-4F74-BD2E-423B70F68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ikileaks.org/spyfiles/document/alcatel-lucent/81_alcatel-lucent-1357-uli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northkorea-cyber-un/north-korea-took-2-billio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457200"/>
            <a:ext cx="8639174" cy="2438399"/>
          </a:xfrm>
        </p:spPr>
        <p:txBody>
          <a:bodyPr>
            <a:normAutofit/>
          </a:bodyPr>
          <a:lstStyle/>
          <a:p>
            <a:r>
              <a:rPr sz="4000" dirty="0" smtClean="0"/>
              <a:t>CS </a:t>
            </a:r>
            <a:r>
              <a:rPr lang="en-US" sz="4000" dirty="0" smtClean="0"/>
              <a:t>53D</a:t>
            </a:r>
            <a:br>
              <a:rPr lang="en-US" sz="4000" dirty="0" smtClean="0"/>
            </a:br>
            <a:r>
              <a:rPr lang="en-US" sz="4000" dirty="0" smtClean="0"/>
              <a:t>Intro To Computer Forensics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Ryan</a:t>
            </a:r>
          </a:p>
          <a:p>
            <a:r>
              <a:rPr lang="en-US" dirty="0" smtClean="0"/>
              <a:t>ryantimothy@fhda.edu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3" y="3200400"/>
            <a:ext cx="3971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2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4151"/>
            <a:ext cx="7883222" cy="6423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0808" y="3273"/>
            <a:ext cx="3719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Lab #17 – Android Simulator</a:t>
            </a:r>
          </a:p>
        </p:txBody>
      </p:sp>
    </p:spTree>
    <p:extLst>
      <p:ext uri="{BB962C8B-B14F-4D97-AF65-F5344CB8AC3E}">
        <p14:creationId xmlns:p14="http://schemas.microsoft.com/office/powerpoint/2010/main" val="303713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926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672" y="6420920"/>
            <a:ext cx="8198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https://www.androidcentral.com/installing-android-sdk-windows-mac-and-linux-tutorial</a:t>
            </a:r>
          </a:p>
        </p:txBody>
      </p:sp>
    </p:spTree>
    <p:extLst>
      <p:ext uri="{BB962C8B-B14F-4D97-AF65-F5344CB8AC3E}">
        <p14:creationId xmlns:p14="http://schemas.microsoft.com/office/powerpoint/2010/main" val="380046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045" y="-6043"/>
            <a:ext cx="306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Final Lab </a:t>
            </a:r>
            <a:r>
              <a:rPr lang="en-US" sz="2800" dirty="0" err="1" smtClean="0"/>
              <a:t>Assigment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7177"/>
            <a:ext cx="7467600" cy="60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8382000" cy="64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"/>
            <a:ext cx="7620000" cy="63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51877"/>
            <a:ext cx="60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Bookmark Process: Right Click – Tag File – Quick Tag - Bookmark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46" y="421209"/>
            <a:ext cx="6757049" cy="993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214"/>
            <a:ext cx="9144000" cy="53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8077200" cy="64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533399"/>
            <a:ext cx="9148482" cy="47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4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76200"/>
            <a:ext cx="2774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Final Exam Summary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7200" y="914400"/>
            <a:ext cx="70104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Multiple-Choice</a:t>
            </a:r>
            <a:r>
              <a:rPr kumimoji="0" lang="en-US" sz="2400" b="0" i="0" u="none" strike="noStrike" kern="1200" cap="none" spc="3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 Question Topics:</a:t>
            </a:r>
            <a:endParaRPr kumimoji="0" lang="en-US" sz="2400" b="0" i="0" u="none" strike="noStrike" kern="1200" cap="none" spc="3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Laws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Volatile Data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File Formats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Password Retention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Mobile Devices</a:t>
            </a:r>
            <a:endParaRPr lang="en-US" sz="2600" dirty="0" smtClean="0">
              <a:cs typeface="Tahoma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7200" y="4286492"/>
            <a:ext cx="7010400" cy="986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Essay</a:t>
            </a:r>
            <a:r>
              <a:rPr kumimoji="0" lang="en-US" sz="2400" b="0" i="0" u="none" strike="noStrike" kern="1200" cap="none" spc="3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ahoma" pitchFamily="34" charset="0"/>
              </a:rPr>
              <a:t> Question Topic:</a:t>
            </a:r>
            <a:endParaRPr kumimoji="0" lang="en-US" sz="2400" b="0" i="0" u="none" strike="noStrike" kern="1200" cap="none" spc="3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400" dirty="0" smtClean="0">
                <a:cs typeface="Tahoma" pitchFamily="34" charset="0"/>
              </a:rPr>
              <a:t>Cloud Service Forensics </a:t>
            </a:r>
          </a:p>
        </p:txBody>
      </p:sp>
    </p:spTree>
    <p:extLst>
      <p:ext uri="{BB962C8B-B14F-4D97-AF65-F5344CB8AC3E}">
        <p14:creationId xmlns:p14="http://schemas.microsoft.com/office/powerpoint/2010/main" val="37029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47700" y="20782"/>
            <a:ext cx="768096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ea typeface="+mj-ea"/>
                <a:cs typeface="Tunga" pitchFamily="2"/>
              </a:rPr>
              <a:t>CS53D: Intro to Computer Forensics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33845" y="1219200"/>
            <a:ext cx="806196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Week 6 Agenda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Course and Assignment Review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Twitter Hack Details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CMU Software Engineering Institute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err="1" smtClean="0">
                <a:cs typeface="Tahoma" pitchFamily="34" charset="0"/>
              </a:rPr>
              <a:t>EnCase</a:t>
            </a:r>
            <a:r>
              <a:rPr lang="en-US" sz="2600" dirty="0" smtClean="0">
                <a:cs typeface="Tahoma" pitchFamily="34" charset="0"/>
              </a:rPr>
              <a:t> Forensic Tool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Private Surveillance for Sale</a:t>
            </a: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>
                <a:cs typeface="Tahoma" pitchFamily="34" charset="0"/>
              </a:rPr>
              <a:t>Forensic Investigators: Krebs, </a:t>
            </a:r>
            <a:r>
              <a:rPr lang="en-US" sz="2600" dirty="0" err="1" smtClean="0">
                <a:cs typeface="Tahoma" pitchFamily="34" charset="0"/>
              </a:rPr>
              <a:t>Mikko</a:t>
            </a:r>
            <a:r>
              <a:rPr lang="en-US" sz="2600" dirty="0" smtClean="0">
                <a:cs typeface="Tahoma" pitchFamily="34" charset="0"/>
              </a:rPr>
              <a:t>, </a:t>
            </a:r>
            <a:r>
              <a:rPr lang="en-US" sz="2600" dirty="0" err="1" smtClean="0">
                <a:cs typeface="Tahoma" pitchFamily="34" charset="0"/>
              </a:rPr>
              <a:t>Schneier</a:t>
            </a:r>
            <a:r>
              <a:rPr lang="en-US" sz="2600" dirty="0" smtClean="0">
                <a:cs typeface="Tahoma" pitchFamily="34" charset="0"/>
              </a:rPr>
              <a:t> </a:t>
            </a:r>
            <a:endParaRPr lang="en-US" sz="2600" dirty="0">
              <a:cs typeface="Tahoma" pitchFamily="34" charset="0"/>
            </a:endParaRPr>
          </a:p>
          <a:p>
            <a:pPr marL="742950" lvl="1" indent="-285750">
              <a:spcBef>
                <a:spcPts val="1200"/>
              </a:spcBef>
              <a:buClr>
                <a:schemeClr val="accent5"/>
              </a:buClr>
              <a:buFont typeface="Wingdings" pitchFamily="2" charset="2"/>
              <a:buChar char="§"/>
              <a:defRPr/>
            </a:pPr>
            <a:r>
              <a:rPr lang="en-US" sz="2600" dirty="0" smtClean="0">
                <a:cs typeface="Tahoma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3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2307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5745" y="3273"/>
            <a:ext cx="464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Final Exam Prep – Where Is Canvas?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1292"/>
            <a:ext cx="9144000" cy="135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572000"/>
            <a:ext cx="6934200" cy="21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6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64938"/>
            <a:ext cx="6905625" cy="6393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273"/>
            <a:ext cx="433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Final Exam Prep – Essay Question</a:t>
            </a:r>
          </a:p>
        </p:txBody>
      </p:sp>
    </p:spTree>
    <p:extLst>
      <p:ext uri="{BB962C8B-B14F-4D97-AF65-F5344CB8AC3E}">
        <p14:creationId xmlns:p14="http://schemas.microsoft.com/office/powerpoint/2010/main" val="182922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5869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89700"/>
            <a:ext cx="8298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https://www.theverge.com/2020/7/31/21349920/twitter-hack-arrest-florida-teen-fbi-irs-secret-service</a:t>
            </a:r>
          </a:p>
        </p:txBody>
      </p:sp>
    </p:spTree>
    <p:extLst>
      <p:ext uri="{BB962C8B-B14F-4D97-AF65-F5344CB8AC3E}">
        <p14:creationId xmlns:p14="http://schemas.microsoft.com/office/powerpoint/2010/main" val="129765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"/>
            <a:ext cx="9144000" cy="5834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41" y="6400800"/>
            <a:ext cx="835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https://www.wired.com/story/how-alleged-twitter-hackers-got-caught-bitcoin/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7184"/>
            <a:ext cx="9144000" cy="28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04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8839200" cy="6181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36692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(You Don’t Want Your Name Here)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8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781244"/>
            <a:ext cx="6845300" cy="407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45300" cy="25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84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855"/>
            <a:ext cx="8763000" cy="6319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757" y="6474023"/>
            <a:ext cx="840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https://www.sei.cmu.edu/research-capabilities/all-work/display.cfm?customel_datapageid_4050=21373</a:t>
            </a:r>
          </a:p>
        </p:txBody>
      </p:sp>
    </p:spTree>
    <p:extLst>
      <p:ext uri="{BB962C8B-B14F-4D97-AF65-F5344CB8AC3E}">
        <p14:creationId xmlns:p14="http://schemas.microsoft.com/office/powerpoint/2010/main" val="165152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86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288" y="6172200"/>
            <a:ext cx="8199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https://www.sei.cmu.edu/education-outreach/computer-security-incident-response-teams/index.cfm</a:t>
            </a:r>
          </a:p>
        </p:txBody>
      </p:sp>
    </p:spTree>
    <p:extLst>
      <p:ext uri="{BB962C8B-B14F-4D97-AF65-F5344CB8AC3E}">
        <p14:creationId xmlns:p14="http://schemas.microsoft.com/office/powerpoint/2010/main" val="2861146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66" y="533400"/>
            <a:ext cx="6494312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758" y="71735"/>
            <a:ext cx="733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Example: Resources for Collecting Evidence and Forensics</a:t>
            </a:r>
          </a:p>
        </p:txBody>
      </p:sp>
    </p:spTree>
    <p:extLst>
      <p:ext uri="{BB962C8B-B14F-4D97-AF65-F5344CB8AC3E}">
        <p14:creationId xmlns:p14="http://schemas.microsoft.com/office/powerpoint/2010/main" val="442878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78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61722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https://www.guidancesoftware.com/encase-forensic</a:t>
            </a:r>
          </a:p>
        </p:txBody>
      </p:sp>
    </p:spTree>
    <p:extLst>
      <p:ext uri="{BB962C8B-B14F-4D97-AF65-F5344CB8AC3E}">
        <p14:creationId xmlns:p14="http://schemas.microsoft.com/office/powerpoint/2010/main" val="326072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71735"/>
            <a:ext cx="54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All Assignments Due Saturday, August 8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6" y="609600"/>
            <a:ext cx="6686184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64605"/>
            <a:ext cx="8077200" cy="6011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0902" y="-14645"/>
            <a:ext cx="431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EnCase</a:t>
            </a:r>
            <a:r>
              <a:rPr lang="en-US" sz="2400" dirty="0" smtClean="0"/>
              <a:t> Mobile Acquisition Demo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6454699"/>
            <a:ext cx="568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https://www.youtube.com/watch?v=xjPzM0ebraw</a:t>
            </a:r>
          </a:p>
        </p:txBody>
      </p:sp>
    </p:spTree>
    <p:extLst>
      <p:ext uri="{BB962C8B-B14F-4D97-AF65-F5344CB8AC3E}">
        <p14:creationId xmlns:p14="http://schemas.microsoft.com/office/powerpoint/2010/main" val="58760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4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6400800"/>
            <a:ext cx="8828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https://www.opentext.com/products-and-solutions/services/training-and-learning-services/encase-training/examiner-certification</a:t>
            </a:r>
          </a:p>
        </p:txBody>
      </p:sp>
    </p:spTree>
    <p:extLst>
      <p:ext uri="{BB962C8B-B14F-4D97-AF65-F5344CB8AC3E}">
        <p14:creationId xmlns:p14="http://schemas.microsoft.com/office/powerpoint/2010/main" val="329313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610600" cy="6452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3835" y="6452979"/>
            <a:ext cx="549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https://www.itqlick.com/encase-forensic/pricing</a:t>
            </a:r>
          </a:p>
        </p:txBody>
      </p:sp>
    </p:spTree>
    <p:extLst>
      <p:ext uri="{BB962C8B-B14F-4D97-AF65-F5344CB8AC3E}">
        <p14:creationId xmlns:p14="http://schemas.microsoft.com/office/powerpoint/2010/main" val="3201874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28538" cy="6290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575" y="6400800"/>
            <a:ext cx="903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https://techtalk.gfi.com/top-20-free-digital-forensic-investigation-tools-for-sysadmins/</a:t>
            </a:r>
          </a:p>
        </p:txBody>
      </p:sp>
    </p:spTree>
    <p:extLst>
      <p:ext uri="{BB962C8B-B14F-4D97-AF65-F5344CB8AC3E}">
        <p14:creationId xmlns:p14="http://schemas.microsoft.com/office/powerpoint/2010/main" val="3338448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763000" cy="6274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760" y="6400800"/>
            <a:ext cx="842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https://www.forensicscolleges.com/blog/resources/guide-digital-forensics-tools</a:t>
            </a:r>
          </a:p>
        </p:txBody>
      </p:sp>
    </p:spTree>
    <p:extLst>
      <p:ext uri="{BB962C8B-B14F-4D97-AF65-F5344CB8AC3E}">
        <p14:creationId xmlns:p14="http://schemas.microsoft.com/office/powerpoint/2010/main" val="1052061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7566388" cy="6001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64886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https://www.sleuthkit.org/autopsy/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7284" y="62943"/>
            <a:ext cx="673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Autopsy – Download to Isolated VM (i.e.,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12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0"/>
            <a:ext cx="8077200" cy="64190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454032"/>
            <a:ext cx="865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https://www.nytimes.com/2019/07/19/opinion/private-surveillance-industry.html</a:t>
            </a:r>
          </a:p>
        </p:txBody>
      </p:sp>
    </p:spTree>
    <p:extLst>
      <p:ext uri="{BB962C8B-B14F-4D97-AF65-F5344CB8AC3E}">
        <p14:creationId xmlns:p14="http://schemas.microsoft.com/office/powerpoint/2010/main" val="2473241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45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800"/>
            <a:ext cx="9144000" cy="32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" y="0"/>
            <a:ext cx="4256978" cy="480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64" y="1258907"/>
            <a:ext cx="4800600" cy="1605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0600" y="304800"/>
            <a:ext cx="3541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Don’t Let This Stop You</a:t>
            </a:r>
          </a:p>
          <a:p>
            <a:r>
              <a:rPr lang="en-US" sz="2800" dirty="0" smtClean="0"/>
              <a:t>Just Search On Google!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3341736"/>
            <a:ext cx="432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See Files/Course Documents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8141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6927"/>
            <a:ext cx="7550727" cy="68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768"/>
            <a:ext cx="9144000" cy="592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228600"/>
            <a:ext cx="711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Packt</a:t>
            </a:r>
            <a:r>
              <a:rPr lang="en-US" sz="2400" dirty="0" smtClean="0"/>
              <a:t> Textbook: Digital Forensics and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3182345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9144000" cy="55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0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799"/>
            <a:ext cx="8686800" cy="152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538962"/>
            <a:ext cx="8686800" cy="2259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81200"/>
            <a:ext cx="8686800" cy="24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75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172200"/>
            <a:ext cx="8363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wikileaks.org/spyfiles/document/alcatel-lucent/81_alcatel-lucent-1357-ulis</a:t>
            </a:r>
            <a:endParaRPr lang="en-US" sz="1600" dirty="0" smtClean="0"/>
          </a:p>
          <a:p>
            <a:r>
              <a:rPr lang="en-US" sz="1600" dirty="0" smtClean="0"/>
              <a:t>-</a:t>
            </a:r>
            <a:r>
              <a:rPr lang="en-US" sz="1600" dirty="0"/>
              <a:t>unified-lawful-interception-suite/81_alcatel-lucent-1357-ulis-unified-lawful-interception-suite.pdf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803"/>
            <a:ext cx="5981261" cy="61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4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3" y="0"/>
            <a:ext cx="7170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39254"/>
            <a:ext cx="7239000" cy="5867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064" y="6306549"/>
            <a:ext cx="8344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www.reuters.com/article/us-northkorea-cyber-un/north-korea-took-2-billion</a:t>
            </a:r>
            <a:endParaRPr lang="en-US" sz="1400" dirty="0" smtClean="0"/>
          </a:p>
          <a:p>
            <a:r>
              <a:rPr lang="en-US" sz="1400" dirty="0" smtClean="0"/>
              <a:t>-in-cyberattacks-to-fund-weapons-program-u-n-report-idUSKCN1UV1ZX?wpisrc=nl_cybersecurity202&amp;wpmm=1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102086" y="0"/>
            <a:ext cx="509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Cybersecurity Events -&gt; Who Needs </a:t>
            </a:r>
            <a:r>
              <a:rPr lang="en-US" dirty="0" err="1" smtClean="0"/>
              <a:t>NetFlix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59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6449331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https://krebsonsecurity.com/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6814" y="-30842"/>
            <a:ext cx="393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Forensics/Security Researcher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09575"/>
            <a:ext cx="83343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6814" y="-30842"/>
            <a:ext cx="393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Forensics/Security Researcher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6" y="430823"/>
            <a:ext cx="7876825" cy="6046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5993" y="6477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https://mikko.hypponen.com/</a:t>
            </a:r>
          </a:p>
        </p:txBody>
      </p:sp>
    </p:spTree>
    <p:extLst>
      <p:ext uri="{BB962C8B-B14F-4D97-AF65-F5344CB8AC3E}">
        <p14:creationId xmlns:p14="http://schemas.microsoft.com/office/powerpoint/2010/main" val="328136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3" y="481263"/>
            <a:ext cx="8077200" cy="6376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0"/>
            <a:ext cx="616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Cryptographer/Security Expert – Bruce </a:t>
            </a:r>
            <a:r>
              <a:rPr lang="en-US" sz="2400" dirty="0" err="1" smtClean="0"/>
              <a:t>Schneier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78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412468"/>
            <a:ext cx="717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https://www.scribd.com/document/419389583/5948342-0-19339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4" y="581891"/>
            <a:ext cx="8157901" cy="5763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1744" y="25312"/>
            <a:ext cx="3691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Tinley Court Documents</a:t>
            </a:r>
          </a:p>
        </p:txBody>
      </p:sp>
    </p:spTree>
    <p:extLst>
      <p:ext uri="{BB962C8B-B14F-4D97-AF65-F5344CB8AC3E}">
        <p14:creationId xmlns:p14="http://schemas.microsoft.com/office/powerpoint/2010/main" val="3506407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877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5016" y="86380"/>
            <a:ext cx="629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What Type of Forensic Proof? Where Is It?</a:t>
            </a:r>
          </a:p>
        </p:txBody>
      </p:sp>
    </p:spTree>
    <p:extLst>
      <p:ext uri="{BB962C8B-B14F-4D97-AF65-F5344CB8AC3E}">
        <p14:creationId xmlns:p14="http://schemas.microsoft.com/office/powerpoint/2010/main" val="236296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3" y="830997"/>
            <a:ext cx="9172303" cy="5822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3311" y="0"/>
            <a:ext cx="4109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Manual Process or Automated?</a:t>
            </a:r>
          </a:p>
          <a:p>
            <a:pPr algn="ctr"/>
            <a:r>
              <a:rPr lang="en-US" sz="2400" dirty="0" smtClean="0"/>
              <a:t>What Tools Are Required?</a:t>
            </a:r>
          </a:p>
        </p:txBody>
      </p:sp>
    </p:spTree>
    <p:extLst>
      <p:ext uri="{BB962C8B-B14F-4D97-AF65-F5344CB8AC3E}">
        <p14:creationId xmlns:p14="http://schemas.microsoft.com/office/powerpoint/2010/main" val="281887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1777"/>
            <a:ext cx="8720861" cy="624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7087" y="71735"/>
            <a:ext cx="342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 53D Course 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0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22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4503" y="6400800"/>
            <a:ext cx="325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https://attack.mitre.org/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9231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ATT&amp;CK: Adversarial Tactics</a:t>
            </a:r>
            <a:r>
              <a:rPr lang="en-US" sz="2400" dirty="0"/>
              <a:t>, </a:t>
            </a:r>
            <a:r>
              <a:rPr lang="en-US" sz="2400" dirty="0" smtClean="0"/>
              <a:t>Techniques</a:t>
            </a:r>
            <a:r>
              <a:rPr lang="en-US" sz="2400" dirty="0"/>
              <a:t>, and </a:t>
            </a:r>
            <a:r>
              <a:rPr lang="en-US" sz="2400" dirty="0" smtClean="0"/>
              <a:t>Common Knowledge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68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45532"/>
            <a:ext cx="8379176" cy="62701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76200"/>
            <a:ext cx="447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https://www.splunk.com/en_us/training.html</a:t>
            </a:r>
          </a:p>
        </p:txBody>
      </p:sp>
    </p:spTree>
    <p:extLst>
      <p:ext uri="{BB962C8B-B14F-4D97-AF65-F5344CB8AC3E}">
        <p14:creationId xmlns:p14="http://schemas.microsoft.com/office/powerpoint/2010/main" val="144518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93"/>
            <a:ext cx="9144000" cy="6283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6972" y="62228"/>
            <a:ext cx="395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Submit Certificate For Grading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35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4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324600"/>
            <a:ext cx="544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https://www.splunk.com/en_us/download.html</a:t>
            </a:r>
          </a:p>
        </p:txBody>
      </p:sp>
    </p:spTree>
    <p:extLst>
      <p:ext uri="{BB962C8B-B14F-4D97-AF65-F5344CB8AC3E}">
        <p14:creationId xmlns:p14="http://schemas.microsoft.com/office/powerpoint/2010/main" val="2361139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5887</TotalTime>
  <Words>333</Words>
  <Application>Microsoft Office PowerPoint</Application>
  <PresentationFormat>On-screen Show (4:3)</PresentationFormat>
  <Paragraphs>71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Tahoma</vt:lpstr>
      <vt:lpstr>Tunga</vt:lpstr>
      <vt:lpstr>Wingdings</vt:lpstr>
      <vt:lpstr>Celestial</vt:lpstr>
      <vt:lpstr>CS 53D Intro To Computer Forensics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NETW-230 Windows Server OS</dc:title>
  <dc:creator>nomad</dc:creator>
  <cp:lastModifiedBy>Tim Ryan</cp:lastModifiedBy>
  <cp:revision>1072</cp:revision>
  <dcterms:created xsi:type="dcterms:W3CDTF">2015-12-31T23:55:41Z</dcterms:created>
  <dcterms:modified xsi:type="dcterms:W3CDTF">2020-08-03T01:23:48Z</dcterms:modified>
</cp:coreProperties>
</file>